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9FF4CD-ED00-024D-93E3-A01CF14D4040}">
          <p14:sldIdLst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422"/>
    <p:restoredTop sz="94694"/>
  </p:normalViewPr>
  <p:slideViewPr>
    <p:cSldViewPr snapToGrid="0" snapToObjects="1">
      <p:cViewPr varScale="1">
        <p:scale>
          <a:sx n="129" d="100"/>
          <a:sy n="129" d="100"/>
        </p:scale>
        <p:origin x="70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19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2D4AA-35CF-A24E-81C6-2FC7B7D15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43B72-5D63-A549-9FB7-A2DD8EDD0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340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44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70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4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132A-3196-454E-8983-1ED5C0629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5E293-6F83-F648-824E-2DBFD18DB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2344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Blue House</dc:creator>
  <cp:lastModifiedBy>Elinor Van Dyck</cp:lastModifiedBy>
  <cp:revision>17</cp:revision>
  <dcterms:created xsi:type="dcterms:W3CDTF">2017-02-02T18:11:22Z</dcterms:created>
  <dcterms:modified xsi:type="dcterms:W3CDTF">2019-01-09T16:12:46Z</dcterms:modified>
</cp:coreProperties>
</file>